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58" y="15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C19B0-5C6E-4E98-9351-66D7C77007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6A4E8E-813D-4A9D-B6D0-16395DF8C6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A36CB-14D1-4B30-9B93-6B73578E7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90451-962C-4525-AEE5-A02A20A8A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52681-075C-4BDB-B04D-7D65D9F29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770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7CE01-8EF6-4209-BD9A-08069A41D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6FE78-BFCC-4716-B88A-51521D192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7672D-9674-4114-8BE6-742F27BF1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56578-6647-4902-BE92-E541FC9F7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E5860-AE13-4CCF-8B51-7DE399CAB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892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4564F8-F2F9-4D32-849F-66180E41E1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27D0C2-E786-46FC-B435-74EFE6B79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9332E-E64D-4AF7-9A40-0BDA5971D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4E1F5-4A6C-4A2F-8945-C8FF99C05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F3ADB-0526-4C91-B637-9FB45D356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77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2A2C-BDC9-49D7-AEFF-18D7223F9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3DBC7-962E-4761-B4B5-BF6081B00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C8F36-E090-4341-BED0-D3A721995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C49409-F695-41C5-B569-C48B17471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623E1-5177-4080-A6D0-01C06388E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30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E0EE2-A7A9-4232-A974-9A1B6E0BD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8CB2D0-357D-4323-901B-AEC914D97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2803E-AC69-4082-AC5E-3F13A4643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89D09-D573-43FB-BF54-AB76D1F3C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6CD75-5DE4-40F6-9C4B-F17ADD6D0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49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D6E3A-753D-43BF-9722-014B64140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E421F-F125-4901-A7BF-633BCA132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E97B2-3E9D-419D-A7D4-89EF3A4DA6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CB9D20-F881-4EBC-AAF2-0954C5A62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FCD85A-FF62-4A6F-86F6-78B56CD39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4CE139-29D2-4563-BDBB-A53CDA19F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996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C3222-4632-4440-9C22-C1D53624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0F78E-36B6-44CA-AB1D-9346B5E16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CD9D0B-CE9B-4C02-A081-1CDE059C0B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6BF852-12DA-493A-8E84-7A16C9574E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035861-CF7B-4688-82D7-3EF84BF090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FCDFBC-62C1-4A30-B7FE-4C712B828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A35A87-E0F3-4FA9-A4D0-06743110C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E0292B-E395-4C0A-8933-21C108F6A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46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585D0-A604-48D4-BAE4-5C5D9364D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3A8D7C-80E4-431A-B83C-9584B96F1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E472F2-EC83-4D6B-8673-281CBC559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0AC973-8C1B-4E3A-B093-4E7D645A8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94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9EB50A-EF07-4564-94A8-5008A04F9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1C3C61-6600-4E7B-9A2A-3F79250C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CD550-A6A3-4F84-8787-B70E6E60F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75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F83C3-573A-402D-B707-092AEF223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B2969-F1BF-4AEB-A96D-44F9CC78A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1B8C38-D478-4A57-9C24-83C4ED80F8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595DE-EE5A-488D-8080-1E763E62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0E70D-1288-473C-B26F-AA615F42C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0D918-E444-4A5D-AEEB-5C0F521F9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359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8048C-C647-4FF4-B80E-4C4EA5676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1FC69C-687A-4D5A-9234-D65DE65FC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670AC3-B63D-4B6F-8283-218670D08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88F4F-1C3C-4C57-BE55-CA07F9D8B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3BDAC-3840-4279-BE7F-FD6645E74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F6A74-7D9C-4672-A9B8-9EA3096E1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10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F99DCE-F316-4356-B3A8-8BF8D2E8D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5F9513-BAB3-4AE4-B455-CF4782406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27C1B-DD8A-4BAA-AE6B-CDFFF8BDDB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DD8D53-39DA-445D-8A4D-B10869CE3B8D}" type="datetimeFigureOut">
              <a:rPr lang="en-US" smtClean="0"/>
              <a:t>8/12/2019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00836-BBD9-4883-826D-135C79456E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69CF9-8741-477E-A2B5-FF9B9259E7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B29CA6-A022-4037-A445-0289D5558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485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7D37D-8E07-4AFA-BFFF-9B7875DF26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Analytic Tennis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D82F43-FB54-4856-BEE0-B9731494E0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Let’s start the journey of improvement</a:t>
            </a:r>
          </a:p>
        </p:txBody>
      </p:sp>
    </p:spTree>
    <p:extLst>
      <p:ext uri="{BB962C8B-B14F-4D97-AF65-F5344CB8AC3E}">
        <p14:creationId xmlns:p14="http://schemas.microsoft.com/office/powerpoint/2010/main" val="3100165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62" y="12"/>
            <a:ext cx="3857617" cy="6857985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An error was made by the opponent during a point.(Continued..)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Select a movement </a:t>
            </a:r>
          </a:p>
          <a:p>
            <a:pPr marL="457200" lvl="1" indent="0">
              <a:buNone/>
            </a:pPr>
            <a:r>
              <a:rPr lang="en-US" dirty="0"/>
              <a:t>**select “Slice”</a:t>
            </a:r>
          </a:p>
        </p:txBody>
      </p:sp>
      <p:sp>
        <p:nvSpPr>
          <p:cNvPr id="2" name="Arrow: Left 1">
            <a:extLst>
              <a:ext uri="{FF2B5EF4-FFF2-40B4-BE49-F238E27FC236}">
                <a16:creationId xmlns:a16="http://schemas.microsoft.com/office/drawing/2014/main" id="{2197C2BB-98E8-40B3-8B40-85210F13D6CE}"/>
              </a:ext>
            </a:extLst>
          </p:cNvPr>
          <p:cNvSpPr/>
          <p:nvPr/>
        </p:nvSpPr>
        <p:spPr>
          <a:xfrm rot="20159045">
            <a:off x="2321695" y="3478830"/>
            <a:ext cx="3346859" cy="33606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23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62" y="12"/>
            <a:ext cx="3857617" cy="6857985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If a point is added to a wrong side, how to correct.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Once a point is added to a side, before starting a point play by adding a stroke, you have a chance to correct it by pressing “Undo” button.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Once you press “Undo” button, the last point is removed and the last point play is restored back to stroke pad. </a:t>
            </a:r>
          </a:p>
          <a:p>
            <a:pPr marL="0" indent="0">
              <a:buNone/>
            </a:pPr>
            <a:r>
              <a:rPr lang="en-US" dirty="0"/>
              <a:t>You can correct strokes and give the point to a right side. </a:t>
            </a:r>
          </a:p>
        </p:txBody>
      </p:sp>
      <p:sp>
        <p:nvSpPr>
          <p:cNvPr id="2" name="Arrow: Left 1">
            <a:extLst>
              <a:ext uri="{FF2B5EF4-FFF2-40B4-BE49-F238E27FC236}">
                <a16:creationId xmlns:a16="http://schemas.microsoft.com/office/drawing/2014/main" id="{2197C2BB-98E8-40B3-8B40-85210F13D6CE}"/>
              </a:ext>
            </a:extLst>
          </p:cNvPr>
          <p:cNvSpPr/>
          <p:nvPr/>
        </p:nvSpPr>
        <p:spPr>
          <a:xfrm rot="20277708">
            <a:off x="1984286" y="2002420"/>
            <a:ext cx="1203818" cy="401079"/>
          </a:xfrm>
          <a:prstGeom prst="leftArrow">
            <a:avLst>
              <a:gd name="adj1" fmla="val 53479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44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62" y="12"/>
            <a:ext cx="3857616" cy="6857985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Analyze the match with current data.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While a match is going on, if you tap on “Analyze” tab, you may see the analysis of the match with the current point and game data.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next picture is “Overview” example.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214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62" y="12"/>
            <a:ext cx="3857616" cy="6857984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Analyze the match with current data. </a:t>
            </a:r>
          </a:p>
          <a:p>
            <a:pPr marL="0" indent="0">
              <a:buNone/>
            </a:pPr>
            <a:r>
              <a:rPr lang="en-US" dirty="0"/>
              <a:t>(Continued..)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you swipe the analysis carousel, you may see “My player” or Opponent overview analysis. </a:t>
            </a:r>
          </a:p>
        </p:txBody>
      </p:sp>
    </p:spTree>
    <p:extLst>
      <p:ext uri="{BB962C8B-B14F-4D97-AF65-F5344CB8AC3E}">
        <p14:creationId xmlns:p14="http://schemas.microsoft.com/office/powerpoint/2010/main" val="1835464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6784"/>
          <a:stretch/>
        </p:blipFill>
        <p:spPr>
          <a:xfrm>
            <a:off x="20" y="10"/>
            <a:ext cx="4001457" cy="6857990"/>
          </a:xfrm>
          <a:prstGeom prst="rect">
            <a:avLst/>
          </a:prstGeom>
          <a:effectLst/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00F85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Welcome to Analytic Tennis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Let’s start your journey of the improvement.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First, let’s start Analytic Tennis. </a:t>
            </a:r>
          </a:p>
        </p:txBody>
      </p:sp>
    </p:spTree>
    <p:extLst>
      <p:ext uri="{BB962C8B-B14F-4D97-AF65-F5344CB8AC3E}">
        <p14:creationId xmlns:p14="http://schemas.microsoft.com/office/powerpoint/2010/main" val="1928586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62" y="10"/>
            <a:ext cx="3857619" cy="6857990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On the main screen, you can see 3 different tabs.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First tab is for adding and reviewing matches. </a:t>
            </a:r>
          </a:p>
          <a:p>
            <a:pPr marL="0" indent="0">
              <a:buNone/>
            </a:pPr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tab is to set you or your player information. </a:t>
            </a:r>
          </a:p>
          <a:p>
            <a:pPr marL="0" indent="0">
              <a:buNone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tab is to get the support. </a:t>
            </a:r>
          </a:p>
        </p:txBody>
      </p:sp>
    </p:spTree>
    <p:extLst>
      <p:ext uri="{BB962C8B-B14F-4D97-AF65-F5344CB8AC3E}">
        <p14:creationId xmlns:p14="http://schemas.microsoft.com/office/powerpoint/2010/main" val="4108380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62" y="10"/>
            <a:ext cx="3857619" cy="6857990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you want to add a new match, tap on “Add” on top right corner.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you want to review or add more point info to any existing match, select one of existing matches in the list.</a:t>
            </a:r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68B500A8-B4DA-4ACC-8674-39D7EE8A5FA0}"/>
              </a:ext>
            </a:extLst>
          </p:cNvPr>
          <p:cNvSpPr/>
          <p:nvPr/>
        </p:nvSpPr>
        <p:spPr>
          <a:xfrm rot="6754518">
            <a:off x="3854385" y="112734"/>
            <a:ext cx="807929" cy="8449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F7359E3C-7974-4759-A524-E57BDBECC83A}"/>
              </a:ext>
            </a:extLst>
          </p:cNvPr>
          <p:cNvSpPr/>
          <p:nvPr/>
        </p:nvSpPr>
        <p:spPr>
          <a:xfrm rot="6442122">
            <a:off x="3815885" y="2148214"/>
            <a:ext cx="884930" cy="807928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092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62" y="10"/>
            <a:ext cx="3857619" cy="6857989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Here is how to start a new match record. 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Enter a name of the match like “Test match”</a:t>
            </a:r>
          </a:p>
          <a:p>
            <a:pPr marL="514350" indent="-514350">
              <a:buAutoNum type="arabicPeriod"/>
            </a:pPr>
            <a:r>
              <a:rPr lang="en-US" dirty="0"/>
              <a:t>Enter the location of the match like “Home court”</a:t>
            </a:r>
          </a:p>
          <a:p>
            <a:pPr marL="514350" indent="-514350">
              <a:buAutoNum type="arabicPeriod"/>
            </a:pPr>
            <a:r>
              <a:rPr lang="en-US" dirty="0"/>
              <a:t>Select a type of match rule</a:t>
            </a:r>
          </a:p>
          <a:p>
            <a:pPr marL="514350" indent="-514350">
              <a:buAutoNum type="arabicPeriod"/>
            </a:pPr>
            <a:r>
              <a:rPr lang="en-US" dirty="0"/>
              <a:t>Press “Start the match” button.</a:t>
            </a:r>
          </a:p>
        </p:txBody>
      </p:sp>
      <p:sp>
        <p:nvSpPr>
          <p:cNvPr id="4" name="Arrow: Left 3">
            <a:extLst>
              <a:ext uri="{FF2B5EF4-FFF2-40B4-BE49-F238E27FC236}">
                <a16:creationId xmlns:a16="http://schemas.microsoft.com/office/drawing/2014/main" id="{8C1B303C-4356-4E35-9D13-F08641450FCF}"/>
              </a:ext>
            </a:extLst>
          </p:cNvPr>
          <p:cNvSpPr/>
          <p:nvPr/>
        </p:nvSpPr>
        <p:spPr>
          <a:xfrm rot="1615984">
            <a:off x="2760277" y="1488319"/>
            <a:ext cx="2712173" cy="231005"/>
          </a:xfrm>
          <a:prstGeom prst="leftArrow">
            <a:avLst>
              <a:gd name="adj1" fmla="val 27484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60D4E667-BEDD-426F-911C-A0B69A9AC65B}"/>
              </a:ext>
            </a:extLst>
          </p:cNvPr>
          <p:cNvSpPr/>
          <p:nvPr/>
        </p:nvSpPr>
        <p:spPr>
          <a:xfrm rot="2063670">
            <a:off x="2691424" y="2213293"/>
            <a:ext cx="2984821" cy="329435"/>
          </a:xfrm>
          <a:prstGeom prst="leftArrow">
            <a:avLst>
              <a:gd name="adj1" fmla="val 27484"/>
              <a:gd name="adj2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8924F9AC-1FCA-4DF8-B5B1-BBFE72AB05CA}"/>
              </a:ext>
            </a:extLst>
          </p:cNvPr>
          <p:cNvSpPr/>
          <p:nvPr/>
        </p:nvSpPr>
        <p:spPr>
          <a:xfrm rot="2063670">
            <a:off x="2687171" y="3042915"/>
            <a:ext cx="2984821" cy="329435"/>
          </a:xfrm>
          <a:prstGeom prst="leftArrow">
            <a:avLst>
              <a:gd name="adj1" fmla="val 27484"/>
              <a:gd name="adj2" fmla="val 50000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983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62" y="10"/>
            <a:ext cx="3857618" cy="6857989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Now, a match starts. Let’s enter match data.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First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Green</a:t>
            </a:r>
            <a:r>
              <a:rPr lang="en-US" dirty="0"/>
              <a:t> color is my player. The other player(Opponent) is shown in black.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Tennis play is based on exchanging strokes between two sides. </a:t>
            </a:r>
          </a:p>
          <a:p>
            <a:pPr marL="0" indent="0">
              <a:buNone/>
            </a:pPr>
            <a:r>
              <a:rPr lang="en-US" dirty="0"/>
              <a:t>Based on the strokes and how the ball stops, a point is given to either side.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single tap means a stroke by a player and swipe “Up” is for a point won by a player.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D40FB80F-350C-4CD1-B3C3-661BD79C6D32}"/>
              </a:ext>
            </a:extLst>
          </p:cNvPr>
          <p:cNvSpPr/>
          <p:nvPr/>
        </p:nvSpPr>
        <p:spPr>
          <a:xfrm rot="5849060">
            <a:off x="2785970" y="2890883"/>
            <a:ext cx="538619" cy="30993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6BAE400F-7E80-43E1-876E-7B1FF348C16F}"/>
              </a:ext>
            </a:extLst>
          </p:cNvPr>
          <p:cNvSpPr/>
          <p:nvPr/>
        </p:nvSpPr>
        <p:spPr>
          <a:xfrm rot="7255010">
            <a:off x="3496606" y="3208327"/>
            <a:ext cx="538619" cy="1904124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0F2F7E-79A5-4722-A7BD-AF7CF2A328E4}"/>
              </a:ext>
            </a:extLst>
          </p:cNvPr>
          <p:cNvSpPr txBox="1"/>
          <p:nvPr/>
        </p:nvSpPr>
        <p:spPr>
          <a:xfrm>
            <a:off x="3834604" y="4724740"/>
            <a:ext cx="14157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Stroke </a:t>
            </a:r>
            <a:r>
              <a:rPr lang="en-US" sz="2000" b="1" dirty="0"/>
              <a:t>pads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79870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62" y="10"/>
            <a:ext cx="3857618" cy="6857989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How to give a point to a side.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Service Ace by Opponent:</a:t>
            </a:r>
          </a:p>
          <a:p>
            <a:pPr marL="514350" indent="-514350">
              <a:buAutoNum type="arabicPeriod"/>
            </a:pPr>
            <a:r>
              <a:rPr lang="en-US" dirty="0"/>
              <a:t>Tap once on the stroke pad of Opponent</a:t>
            </a:r>
          </a:p>
          <a:p>
            <a:pPr marL="514350" indent="-514350">
              <a:buAutoNum type="arabicPeriod"/>
            </a:pPr>
            <a:r>
              <a:rPr lang="en-US" dirty="0"/>
              <a:t>Swipe “Up” on the Opponent pad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rrow: Left 3">
            <a:extLst>
              <a:ext uri="{FF2B5EF4-FFF2-40B4-BE49-F238E27FC236}">
                <a16:creationId xmlns:a16="http://schemas.microsoft.com/office/drawing/2014/main" id="{F373CCEE-39C2-4A99-B043-065C1CC92259}"/>
              </a:ext>
            </a:extLst>
          </p:cNvPr>
          <p:cNvSpPr/>
          <p:nvPr/>
        </p:nvSpPr>
        <p:spPr>
          <a:xfrm rot="19569188">
            <a:off x="2986481" y="3458589"/>
            <a:ext cx="2288754" cy="33820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727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62" y="11"/>
            <a:ext cx="3857618" cy="6857987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How to give a point to a side.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4 stroke rally and home won by home</a:t>
            </a:r>
          </a:p>
          <a:p>
            <a:pPr marL="514350" indent="-514350">
              <a:buAutoNum type="arabicPeriod"/>
            </a:pPr>
            <a:r>
              <a:rPr lang="en-US" dirty="0"/>
              <a:t>Tap once on the stroke pad of Opponent (Opponent serves)</a:t>
            </a:r>
          </a:p>
          <a:p>
            <a:pPr marL="514350" indent="-514350">
              <a:buAutoNum type="arabicPeriod"/>
            </a:pPr>
            <a:r>
              <a:rPr lang="en-US" dirty="0"/>
              <a:t>Tap once on the stroke pad of Myself</a:t>
            </a:r>
          </a:p>
          <a:p>
            <a:pPr marL="514350" indent="-514350">
              <a:buAutoNum type="arabicPeriod"/>
            </a:pPr>
            <a:r>
              <a:rPr lang="en-US" dirty="0"/>
              <a:t>Tap on the Opponent pad</a:t>
            </a:r>
          </a:p>
          <a:p>
            <a:pPr marL="514350" indent="-514350">
              <a:buAutoNum type="arabicPeriod"/>
            </a:pPr>
            <a:r>
              <a:rPr lang="en-US" dirty="0"/>
              <a:t>Tap on the Myself pad</a:t>
            </a:r>
          </a:p>
          <a:p>
            <a:pPr marL="457200" lvl="1" indent="0">
              <a:buNone/>
            </a:pPr>
            <a:r>
              <a:rPr lang="en-US" dirty="0"/>
              <a:t>**the picture reflects step 4. </a:t>
            </a:r>
          </a:p>
          <a:p>
            <a:pPr marL="514350" indent="-514350">
              <a:buAutoNum type="arabicPeriod"/>
            </a:pPr>
            <a:r>
              <a:rPr lang="en-US" dirty="0"/>
              <a:t>Swipe “Up” on the Myself pad</a:t>
            </a:r>
          </a:p>
          <a:p>
            <a:pPr marL="457200" lvl="1" indent="0">
              <a:buNone/>
            </a:pPr>
            <a:r>
              <a:rPr lang="en-US" dirty="0"/>
              <a:t>(My player win a point)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630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2876735-DFB5-4D0F-94B5-87A95C47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62" y="11"/>
            <a:ext cx="3857617" cy="6857987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1C5CFFE-D408-420C-BC55-C4B2C4055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276" y="703397"/>
            <a:ext cx="6031523" cy="54735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An error was made by the opponent during a point.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Tap once on the stroke pad of Opponent (Opponent serves)</a:t>
            </a:r>
          </a:p>
          <a:p>
            <a:pPr marL="514350" indent="-514350">
              <a:buAutoNum type="arabicPeriod"/>
            </a:pPr>
            <a:r>
              <a:rPr lang="en-US" dirty="0"/>
              <a:t>Tap once on the stroke pad of Myself</a:t>
            </a:r>
          </a:p>
          <a:p>
            <a:pPr marL="514350" indent="-514350">
              <a:buAutoNum type="arabicPeriod"/>
            </a:pPr>
            <a:r>
              <a:rPr lang="en-US" dirty="0"/>
              <a:t>Tap on the Opponent pad</a:t>
            </a:r>
          </a:p>
          <a:p>
            <a:pPr marL="457200" lvl="1" indent="0">
              <a:buNone/>
            </a:pPr>
            <a:r>
              <a:rPr lang="en-US" dirty="0"/>
              <a:t>Opponent makes an error stroke to give a point to my player.</a:t>
            </a:r>
          </a:p>
          <a:p>
            <a:pPr marL="514350" indent="-514350">
              <a:buAutoNum type="arabicPeriod"/>
            </a:pPr>
            <a:r>
              <a:rPr lang="en-US" dirty="0"/>
              <a:t>Swipe “Up” on the Myself pad</a:t>
            </a:r>
          </a:p>
          <a:p>
            <a:pPr marL="514350" indent="-514350">
              <a:buAutoNum type="arabicPeriod"/>
            </a:pPr>
            <a:r>
              <a:rPr lang="en-US" dirty="0"/>
              <a:t>Select a hand side of Opponent’s last stroke</a:t>
            </a:r>
          </a:p>
          <a:p>
            <a:pPr marL="457200" lvl="1" indent="0">
              <a:buNone/>
            </a:pPr>
            <a:r>
              <a:rPr lang="en-US" dirty="0"/>
              <a:t>**select “forehand”</a:t>
            </a:r>
          </a:p>
        </p:txBody>
      </p:sp>
      <p:sp>
        <p:nvSpPr>
          <p:cNvPr id="2" name="Arrow: Left 1">
            <a:extLst>
              <a:ext uri="{FF2B5EF4-FFF2-40B4-BE49-F238E27FC236}">
                <a16:creationId xmlns:a16="http://schemas.microsoft.com/office/drawing/2014/main" id="{2197C2BB-98E8-40B3-8B40-85210F13D6CE}"/>
              </a:ext>
            </a:extLst>
          </p:cNvPr>
          <p:cNvSpPr/>
          <p:nvPr/>
        </p:nvSpPr>
        <p:spPr>
          <a:xfrm rot="21405271">
            <a:off x="2496531" y="5724072"/>
            <a:ext cx="3346859" cy="33606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941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592</Words>
  <Application>Microsoft Office PowerPoint</Application>
  <PresentationFormat>Widescreen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Analytic Tennis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Analytic Tennis</dc:title>
  <dc:creator>Min Kwan Park</dc:creator>
  <cp:lastModifiedBy>Min Kwan Park</cp:lastModifiedBy>
  <cp:revision>7</cp:revision>
  <dcterms:created xsi:type="dcterms:W3CDTF">2019-08-13T01:41:51Z</dcterms:created>
  <dcterms:modified xsi:type="dcterms:W3CDTF">2019-08-13T02:34:39Z</dcterms:modified>
</cp:coreProperties>
</file>